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256" r:id="rId6"/>
    <p:sldId id="263" r:id="rId7"/>
    <p:sldId id="265" r:id="rId8"/>
    <p:sldId id="264" r:id="rId9"/>
    <p:sldId id="266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1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Steilen" userId="0e0481dd48f7e6bd" providerId="LiveId" clId="{D6FB4F0D-563D-4CD5-80FD-D64616CB5AF6}"/>
    <pc:docChg chg="undo custSel addSld delSld modSld sldOrd modMainMaster">
      <pc:chgData name="Mathias Steilen" userId="0e0481dd48f7e6bd" providerId="LiveId" clId="{D6FB4F0D-563D-4CD5-80FD-D64616CB5AF6}" dt="2022-10-25T14:12:58.548" v="626" actId="20577"/>
      <pc:docMkLst>
        <pc:docMk/>
      </pc:docMkLst>
      <pc:sldChg chg="modSp mod">
        <pc:chgData name="Mathias Steilen" userId="0e0481dd48f7e6bd" providerId="LiveId" clId="{D6FB4F0D-563D-4CD5-80FD-D64616CB5AF6}" dt="2022-10-25T14:12:58.548" v="626" actId="20577"/>
        <pc:sldMkLst>
          <pc:docMk/>
          <pc:sldMk cId="2322583232" sldId="256"/>
        </pc:sldMkLst>
        <pc:spChg chg="mod">
          <ac:chgData name="Mathias Steilen" userId="0e0481dd48f7e6bd" providerId="LiveId" clId="{D6FB4F0D-563D-4CD5-80FD-D64616CB5AF6}" dt="2022-10-25T14:12:58.548" v="626" actId="20577"/>
          <ac:spMkLst>
            <pc:docMk/>
            <pc:sldMk cId="2322583232" sldId="256"/>
            <ac:spMk id="10" creationId="{305B7314-CF37-9CDA-658D-E8A6A85FE7C2}"/>
          </ac:spMkLst>
        </pc:spChg>
        <pc:spChg chg="mod">
          <ac:chgData name="Mathias Steilen" userId="0e0481dd48f7e6bd" providerId="LiveId" clId="{D6FB4F0D-563D-4CD5-80FD-D64616CB5AF6}" dt="2022-10-25T13:48:35.031" v="26" actId="2711"/>
          <ac:spMkLst>
            <pc:docMk/>
            <pc:sldMk cId="2322583232" sldId="256"/>
            <ac:spMk id="11" creationId="{8BE7330A-E7F2-56CA-738E-2FB38E947E35}"/>
          </ac:spMkLst>
        </pc:spChg>
      </pc:sldChg>
      <pc:sldChg chg="addSp delSp modSp new del mod">
        <pc:chgData name="Mathias Steilen" userId="0e0481dd48f7e6bd" providerId="LiveId" clId="{D6FB4F0D-563D-4CD5-80FD-D64616CB5AF6}" dt="2022-10-25T13:43:34.891" v="13" actId="47"/>
        <pc:sldMkLst>
          <pc:docMk/>
          <pc:sldMk cId="3851992089" sldId="257"/>
        </pc:sldMkLst>
        <pc:spChg chg="del">
          <ac:chgData name="Mathias Steilen" userId="0e0481dd48f7e6bd" providerId="LiveId" clId="{D6FB4F0D-563D-4CD5-80FD-D64616CB5AF6}" dt="2022-10-25T13:43:31.927" v="10" actId="478"/>
          <ac:spMkLst>
            <pc:docMk/>
            <pc:sldMk cId="3851992089" sldId="257"/>
            <ac:spMk id="2" creationId="{7FABB0E6-1211-CBE8-2115-914D5CC9C30A}"/>
          </ac:spMkLst>
        </pc:spChg>
        <pc:spChg chg="del">
          <ac:chgData name="Mathias Steilen" userId="0e0481dd48f7e6bd" providerId="LiveId" clId="{D6FB4F0D-563D-4CD5-80FD-D64616CB5AF6}" dt="2022-10-25T13:43:31.927" v="10" actId="478"/>
          <ac:spMkLst>
            <pc:docMk/>
            <pc:sldMk cId="3851992089" sldId="257"/>
            <ac:spMk id="3" creationId="{57FDEA3D-D601-80A5-CE28-6F776D389C95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4" creationId="{4BCFC830-C516-A429-72A7-4E67C7D935D3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5" creationId="{C47B2F9A-8824-DE19-BDC8-388EA33E4872}"/>
          </ac:spMkLst>
        </pc:spChg>
        <pc:spChg chg="add del mod">
          <ac:chgData name="Mathias Steilen" userId="0e0481dd48f7e6bd" providerId="LiveId" clId="{D6FB4F0D-563D-4CD5-80FD-D64616CB5AF6}" dt="2022-10-25T13:43:33.456" v="12" actId="478"/>
          <ac:spMkLst>
            <pc:docMk/>
            <pc:sldMk cId="3851992089" sldId="257"/>
            <ac:spMk id="6" creationId="{649B61E3-FCED-B8E6-E328-2FFE98B1E603}"/>
          </ac:spMkLst>
        </pc:spChg>
      </pc:sldChg>
      <pc:sldChg chg="addSp delSp modSp add del mod">
        <pc:chgData name="Mathias Steilen" userId="0e0481dd48f7e6bd" providerId="LiveId" clId="{D6FB4F0D-563D-4CD5-80FD-D64616CB5AF6}" dt="2022-10-25T13:54:08.085" v="128" actId="120"/>
        <pc:sldMkLst>
          <pc:docMk/>
          <pc:sldMk cId="4102995426" sldId="261"/>
        </pc:sldMkLst>
        <pc:spChg chg="mod">
          <ac:chgData name="Mathias Steilen" userId="0e0481dd48f7e6bd" providerId="LiveId" clId="{D6FB4F0D-563D-4CD5-80FD-D64616CB5AF6}" dt="2022-10-25T13:54:08.085" v="128" actId="120"/>
          <ac:spMkLst>
            <pc:docMk/>
            <pc:sldMk cId="4102995426" sldId="261"/>
            <ac:spMk id="2" creationId="{230A1FB1-FB0D-4D2C-8996-09D26643F366}"/>
          </ac:spMkLst>
        </pc:spChg>
        <pc:spChg chg="mod">
          <ac:chgData name="Mathias Steilen" userId="0e0481dd48f7e6bd" providerId="LiveId" clId="{D6FB4F0D-563D-4CD5-80FD-D64616CB5AF6}" dt="2022-10-25T13:51:19.914" v="109" actId="207"/>
          <ac:spMkLst>
            <pc:docMk/>
            <pc:sldMk cId="4102995426" sldId="261"/>
            <ac:spMk id="4" creationId="{55D35CBB-D215-90EE-5065-1FCAC90EBD70}"/>
          </ac:spMkLst>
        </pc:spChg>
        <pc:spChg chg="mod">
          <ac:chgData name="Mathias Steilen" userId="0e0481dd48f7e6bd" providerId="LiveId" clId="{D6FB4F0D-563D-4CD5-80FD-D64616CB5AF6}" dt="2022-10-25T13:51:12.494" v="108" actId="207"/>
          <ac:spMkLst>
            <pc:docMk/>
            <pc:sldMk cId="4102995426" sldId="261"/>
            <ac:spMk id="5" creationId="{9B4F9EB1-20FA-BD8E-BF3C-A5A56DBFF98C}"/>
          </ac:spMkLst>
        </pc:spChg>
        <pc:spChg chg="mod">
          <ac:chgData name="Mathias Steilen" userId="0e0481dd48f7e6bd" providerId="LiveId" clId="{D6FB4F0D-563D-4CD5-80FD-D64616CB5AF6}" dt="2022-10-25T13:50:56.765" v="106" actId="207"/>
          <ac:spMkLst>
            <pc:docMk/>
            <pc:sldMk cId="4102995426" sldId="261"/>
            <ac:spMk id="7" creationId="{C8F3F063-1F15-70A3-6860-175F877130E8}"/>
          </ac:spMkLst>
        </pc:spChg>
        <pc:spChg chg="add del mod">
          <ac:chgData name="Mathias Steilen" userId="0e0481dd48f7e6bd" providerId="LiveId" clId="{D6FB4F0D-563D-4CD5-80FD-D64616CB5AF6}" dt="2022-10-25T13:50:51.015" v="105" actId="478"/>
          <ac:spMkLst>
            <pc:docMk/>
            <pc:sldMk cId="4102995426" sldId="261"/>
            <ac:spMk id="9" creationId="{FAB9E242-E00A-1FC5-8D56-A61FE1439ABE}"/>
          </ac:spMkLst>
        </pc:spChg>
        <pc:grpChg chg="add mod">
          <ac:chgData name="Mathias Steilen" userId="0e0481dd48f7e6bd" providerId="LiveId" clId="{D6FB4F0D-563D-4CD5-80FD-D64616CB5AF6}" dt="2022-10-25T13:50:37.782" v="102"/>
          <ac:grpSpMkLst>
            <pc:docMk/>
            <pc:sldMk cId="4102995426" sldId="261"/>
            <ac:grpSpMk id="3" creationId="{569C25F8-9943-4DDC-BFDB-FE37571A6E13}"/>
          </ac:grpSpMkLst>
        </pc:grpChg>
        <pc:picChg chg="del">
          <ac:chgData name="Mathias Steilen" userId="0e0481dd48f7e6bd" providerId="LiveId" clId="{D6FB4F0D-563D-4CD5-80FD-D64616CB5AF6}" dt="2022-10-25T13:50:48.438" v="104" actId="478"/>
          <ac:picMkLst>
            <pc:docMk/>
            <pc:sldMk cId="4102995426" sldId="261"/>
            <ac:picMk id="6" creationId="{AC7BB79E-4F57-429D-8709-F6A045BD8170}"/>
          </ac:picMkLst>
        </pc:picChg>
      </pc:sldChg>
      <pc:sldChg chg="modSp add del mod">
        <pc:chgData name="Mathias Steilen" userId="0e0481dd48f7e6bd" providerId="LiveId" clId="{D6FB4F0D-563D-4CD5-80FD-D64616CB5AF6}" dt="2022-10-25T13:48:47.439" v="57" actId="20577"/>
        <pc:sldMkLst>
          <pc:docMk/>
          <pc:sldMk cId="1902189452" sldId="263"/>
        </pc:sldMkLst>
        <pc:spChg chg="mod">
          <ac:chgData name="Mathias Steilen" userId="0e0481dd48f7e6bd" providerId="LiveId" clId="{D6FB4F0D-563D-4CD5-80FD-D64616CB5AF6}" dt="2022-10-25T13:48:47.439" v="57" actId="20577"/>
          <ac:spMkLst>
            <pc:docMk/>
            <pc:sldMk cId="1902189452" sldId="263"/>
            <ac:spMk id="20" creationId="{0B072412-4031-4628-B083-F3156B07E223}"/>
          </ac:spMkLst>
        </pc:spChg>
      </pc:sldChg>
      <pc:sldChg chg="addSp delSp modSp new mod">
        <pc:chgData name="Mathias Steilen" userId="0e0481dd48f7e6bd" providerId="LiveId" clId="{D6FB4F0D-563D-4CD5-80FD-D64616CB5AF6}" dt="2022-10-25T13:59:54.157" v="262" actId="20577"/>
        <pc:sldMkLst>
          <pc:docMk/>
          <pc:sldMk cId="3689031979" sldId="264"/>
        </pc:sldMkLst>
        <pc:spChg chg="mod">
          <ac:chgData name="Mathias Steilen" userId="0e0481dd48f7e6bd" providerId="LiveId" clId="{D6FB4F0D-563D-4CD5-80FD-D64616CB5AF6}" dt="2022-10-25T13:59:54.157" v="262" actId="20577"/>
          <ac:spMkLst>
            <pc:docMk/>
            <pc:sldMk cId="3689031979" sldId="264"/>
            <ac:spMk id="2" creationId="{E03C60D5-CFD2-C5AA-8B81-9443F6F2E013}"/>
          </ac:spMkLst>
        </pc:spChg>
        <pc:spChg chg="add del mod">
          <ac:chgData name="Mathias Steilen" userId="0e0481dd48f7e6bd" providerId="LiveId" clId="{D6FB4F0D-563D-4CD5-80FD-D64616CB5AF6}" dt="2022-10-25T13:55:58.359" v="131" actId="478"/>
          <ac:spMkLst>
            <pc:docMk/>
            <pc:sldMk cId="3689031979" sldId="264"/>
            <ac:spMk id="5" creationId="{DA52335F-7948-F9C2-4E96-70235233175B}"/>
          </ac:spMkLst>
        </pc:spChg>
        <pc:spChg chg="add del mod">
          <ac:chgData name="Mathias Steilen" userId="0e0481dd48f7e6bd" providerId="LiveId" clId="{D6FB4F0D-563D-4CD5-80FD-D64616CB5AF6}" dt="2022-10-25T13:55:58.359" v="131" actId="478"/>
          <ac:spMkLst>
            <pc:docMk/>
            <pc:sldMk cId="3689031979" sldId="264"/>
            <ac:spMk id="6" creationId="{91615D7F-455F-2621-AFE0-742114380129}"/>
          </ac:spMkLst>
        </pc:spChg>
      </pc:sldChg>
      <pc:sldChg chg="modSp new mod ord">
        <pc:chgData name="Mathias Steilen" userId="0e0481dd48f7e6bd" providerId="LiveId" clId="{D6FB4F0D-563D-4CD5-80FD-D64616CB5AF6}" dt="2022-10-25T13:58:00.031" v="214" actId="20577"/>
        <pc:sldMkLst>
          <pc:docMk/>
          <pc:sldMk cId="2240784391" sldId="265"/>
        </pc:sldMkLst>
        <pc:spChg chg="mod">
          <ac:chgData name="Mathias Steilen" userId="0e0481dd48f7e6bd" providerId="LiveId" clId="{D6FB4F0D-563D-4CD5-80FD-D64616CB5AF6}" dt="2022-10-25T13:58:00.031" v="214" actId="20577"/>
          <ac:spMkLst>
            <pc:docMk/>
            <pc:sldMk cId="2240784391" sldId="265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3:57:26.500" v="157" actId="20577"/>
          <ac:spMkLst>
            <pc:docMk/>
            <pc:sldMk cId="2240784391" sldId="265"/>
            <ac:spMk id="3" creationId="{0DF1A697-5240-597C-65D9-CF5B035114FE}"/>
          </ac:spMkLst>
        </pc:spChg>
      </pc:sldChg>
      <pc:sldChg chg="modSp add mod">
        <pc:chgData name="Mathias Steilen" userId="0e0481dd48f7e6bd" providerId="LiveId" clId="{D6FB4F0D-563D-4CD5-80FD-D64616CB5AF6}" dt="2022-10-25T14:05:27.048" v="397" actId="20577"/>
        <pc:sldMkLst>
          <pc:docMk/>
          <pc:sldMk cId="1309384334" sldId="266"/>
        </pc:sldMkLst>
        <pc:spChg chg="mod">
          <ac:chgData name="Mathias Steilen" userId="0e0481dd48f7e6bd" providerId="LiveId" clId="{D6FB4F0D-563D-4CD5-80FD-D64616CB5AF6}" dt="2022-10-25T14:00:27.437" v="313" actId="20577"/>
          <ac:spMkLst>
            <pc:docMk/>
            <pc:sldMk cId="1309384334" sldId="266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5:27.048" v="397" actId="20577"/>
          <ac:spMkLst>
            <pc:docMk/>
            <pc:sldMk cId="1309384334" sldId="266"/>
            <ac:spMk id="3" creationId="{0DF1A697-5240-597C-65D9-CF5B035114FE}"/>
          </ac:spMkLst>
        </pc:spChg>
      </pc:sldChg>
      <pc:sldChg chg="add del">
        <pc:chgData name="Mathias Steilen" userId="0e0481dd48f7e6bd" providerId="LiveId" clId="{D6FB4F0D-563D-4CD5-80FD-D64616CB5AF6}" dt="2022-10-25T13:57:47.610" v="182" actId="47"/>
        <pc:sldMkLst>
          <pc:docMk/>
          <pc:sldMk cId="2582533136" sldId="267"/>
        </pc:sldMkLst>
      </pc:sldChg>
      <pc:sldChg chg="modSp new mod">
        <pc:chgData name="Mathias Steilen" userId="0e0481dd48f7e6bd" providerId="LiveId" clId="{D6FB4F0D-563D-4CD5-80FD-D64616CB5AF6}" dt="2022-10-25T13:57:52.109" v="206" actId="20577"/>
        <pc:sldMkLst>
          <pc:docMk/>
          <pc:sldMk cId="3502146134" sldId="268"/>
        </pc:sldMkLst>
        <pc:spChg chg="mod">
          <ac:chgData name="Mathias Steilen" userId="0e0481dd48f7e6bd" providerId="LiveId" clId="{D6FB4F0D-563D-4CD5-80FD-D64616CB5AF6}" dt="2022-10-25T13:57:52.109" v="206" actId="20577"/>
          <ac:spMkLst>
            <pc:docMk/>
            <pc:sldMk cId="3502146134" sldId="268"/>
            <ac:spMk id="2" creationId="{5E58FF66-1500-1A1D-9325-DCCF3B691A63}"/>
          </ac:spMkLst>
        </pc:spChg>
      </pc:sldChg>
      <pc:sldChg chg="add del">
        <pc:chgData name="Mathias Steilen" userId="0e0481dd48f7e6bd" providerId="LiveId" clId="{D6FB4F0D-563D-4CD5-80FD-D64616CB5AF6}" dt="2022-10-25T14:06:18.702" v="422" actId="47"/>
        <pc:sldMkLst>
          <pc:docMk/>
          <pc:sldMk cId="2529924550" sldId="269"/>
        </pc:sldMkLst>
      </pc:sldChg>
      <pc:sldChg chg="add del">
        <pc:chgData name="Mathias Steilen" userId="0e0481dd48f7e6bd" providerId="LiveId" clId="{D6FB4F0D-563D-4CD5-80FD-D64616CB5AF6}" dt="2022-10-25T14:06:18.702" v="422" actId="47"/>
        <pc:sldMkLst>
          <pc:docMk/>
          <pc:sldMk cId="2630446293" sldId="270"/>
        </pc:sldMkLst>
      </pc:sldChg>
      <pc:sldChg chg="modSp add mod">
        <pc:chgData name="Mathias Steilen" userId="0e0481dd48f7e6bd" providerId="LiveId" clId="{D6FB4F0D-563D-4CD5-80FD-D64616CB5AF6}" dt="2022-10-25T14:06:51.578" v="530" actId="20577"/>
        <pc:sldMkLst>
          <pc:docMk/>
          <pc:sldMk cId="1182852317" sldId="271"/>
        </pc:sldMkLst>
        <pc:spChg chg="mod">
          <ac:chgData name="Mathias Steilen" userId="0e0481dd48f7e6bd" providerId="LiveId" clId="{D6FB4F0D-563D-4CD5-80FD-D64616CB5AF6}" dt="2022-10-25T14:06:10.817" v="421" actId="20577"/>
          <ac:spMkLst>
            <pc:docMk/>
            <pc:sldMk cId="1182852317" sldId="271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6:51.578" v="530" actId="20577"/>
          <ac:spMkLst>
            <pc:docMk/>
            <pc:sldMk cId="1182852317" sldId="271"/>
            <ac:spMk id="3" creationId="{0DF1A697-5240-597C-65D9-CF5B035114FE}"/>
          </ac:spMkLst>
        </pc:spChg>
      </pc:sldChg>
      <pc:sldChg chg="add">
        <pc:chgData name="Mathias Steilen" userId="0e0481dd48f7e6bd" providerId="LiveId" clId="{D6FB4F0D-563D-4CD5-80FD-D64616CB5AF6}" dt="2022-10-25T14:06:04.610" v="398"/>
        <pc:sldMkLst>
          <pc:docMk/>
          <pc:sldMk cId="152660176" sldId="272"/>
        </pc:sldMkLst>
      </pc:sldChg>
      <pc:sldChg chg="modSp add mod">
        <pc:chgData name="Mathias Steilen" userId="0e0481dd48f7e6bd" providerId="LiveId" clId="{D6FB4F0D-563D-4CD5-80FD-D64616CB5AF6}" dt="2022-10-25T14:09:11.657" v="548" actId="20577"/>
        <pc:sldMkLst>
          <pc:docMk/>
          <pc:sldMk cId="3979950005" sldId="273"/>
        </pc:sldMkLst>
        <pc:spChg chg="mod">
          <ac:chgData name="Mathias Steilen" userId="0e0481dd48f7e6bd" providerId="LiveId" clId="{D6FB4F0D-563D-4CD5-80FD-D64616CB5AF6}" dt="2022-10-25T14:09:11.657" v="548" actId="20577"/>
          <ac:spMkLst>
            <pc:docMk/>
            <pc:sldMk cId="3979950005" sldId="273"/>
            <ac:spMk id="2" creationId="{B4261C72-6668-EE46-6900-157A2A98B866}"/>
          </ac:spMkLst>
        </pc:spChg>
      </pc:sldChg>
      <pc:sldChg chg="add">
        <pc:chgData name="Mathias Steilen" userId="0e0481dd48f7e6bd" providerId="LiveId" clId="{D6FB4F0D-563D-4CD5-80FD-D64616CB5AF6}" dt="2022-10-25T14:09:07.969" v="531"/>
        <pc:sldMkLst>
          <pc:docMk/>
          <pc:sldMk cId="448214961" sldId="274"/>
        </pc:sldMkLst>
      </pc:sldChg>
      <pc:sldChg chg="modSp add mod">
        <pc:chgData name="Mathias Steilen" userId="0e0481dd48f7e6bd" providerId="LiveId" clId="{D6FB4F0D-563D-4CD5-80FD-D64616CB5AF6}" dt="2022-10-25T14:09:27.282" v="616" actId="20577"/>
        <pc:sldMkLst>
          <pc:docMk/>
          <pc:sldMk cId="2120119663" sldId="275"/>
        </pc:sldMkLst>
        <pc:spChg chg="mod">
          <ac:chgData name="Mathias Steilen" userId="0e0481dd48f7e6bd" providerId="LiveId" clId="{D6FB4F0D-563D-4CD5-80FD-D64616CB5AF6}" dt="2022-10-25T14:09:17.554" v="566" actId="20577"/>
          <ac:spMkLst>
            <pc:docMk/>
            <pc:sldMk cId="2120119663" sldId="275"/>
            <ac:spMk id="2" creationId="{B4261C72-6668-EE46-6900-157A2A98B866}"/>
          </ac:spMkLst>
        </pc:spChg>
        <pc:spChg chg="mod">
          <ac:chgData name="Mathias Steilen" userId="0e0481dd48f7e6bd" providerId="LiveId" clId="{D6FB4F0D-563D-4CD5-80FD-D64616CB5AF6}" dt="2022-10-25T14:09:27.282" v="616" actId="20577"/>
          <ac:spMkLst>
            <pc:docMk/>
            <pc:sldMk cId="2120119663" sldId="275"/>
            <ac:spMk id="3" creationId="{0DF1A697-5240-597C-65D9-CF5B035114FE}"/>
          </ac:spMkLst>
        </pc:spChg>
      </pc:sldChg>
      <pc:sldChg chg="add">
        <pc:chgData name="Mathias Steilen" userId="0e0481dd48f7e6bd" providerId="LiveId" clId="{D6FB4F0D-563D-4CD5-80FD-D64616CB5AF6}" dt="2022-10-25T14:09:14.325" v="549"/>
        <pc:sldMkLst>
          <pc:docMk/>
          <pc:sldMk cId="1391264360" sldId="276"/>
        </pc:sldMkLst>
      </pc:sldChg>
      <pc:sldMasterChg chg="modSldLayout">
        <pc:chgData name="Mathias Steilen" userId="0e0481dd48f7e6bd" providerId="LiveId" clId="{D6FB4F0D-563D-4CD5-80FD-D64616CB5AF6}" dt="2022-10-25T13:57:13.502" v="148" actId="404"/>
        <pc:sldMasterMkLst>
          <pc:docMk/>
          <pc:sldMasterMk cId="1873536586" sldId="2147483660"/>
        </pc:sldMasterMkLst>
        <pc:sldLayoutChg chg="modSp mod">
          <pc:chgData name="Mathias Steilen" userId="0e0481dd48f7e6bd" providerId="LiveId" clId="{D6FB4F0D-563D-4CD5-80FD-D64616CB5AF6}" dt="2022-10-25T13:49:34.885" v="78" actId="20577"/>
          <pc:sldLayoutMkLst>
            <pc:docMk/>
            <pc:sldMasterMk cId="1873536586" sldId="2147483660"/>
            <pc:sldLayoutMk cId="2016444833" sldId="2147483664"/>
          </pc:sldLayoutMkLst>
          <pc:spChg chg="mod">
            <ac:chgData name="Mathias Steilen" userId="0e0481dd48f7e6bd" providerId="LiveId" clId="{D6FB4F0D-563D-4CD5-80FD-D64616CB5AF6}" dt="2022-10-25T13:49:34.885" v="78" actId="20577"/>
            <ac:spMkLst>
              <pc:docMk/>
              <pc:sldMasterMk cId="1873536586" sldId="2147483660"/>
              <pc:sldLayoutMk cId="2016444833" sldId="2147483664"/>
              <ac:spMk id="8" creationId="{E6F37757-2E2F-45B4-8E6C-0B6588D2DCE2}"/>
            </ac:spMkLst>
          </pc:spChg>
        </pc:sldLayoutChg>
        <pc:sldLayoutChg chg="modSp">
          <pc:chgData name="Mathias Steilen" userId="0e0481dd48f7e6bd" providerId="LiveId" clId="{D6FB4F0D-563D-4CD5-80FD-D64616CB5AF6}" dt="2022-10-25T13:57:13.502" v="148" actId="404"/>
          <pc:sldLayoutMkLst>
            <pc:docMk/>
            <pc:sldMasterMk cId="1873536586" sldId="2147483660"/>
            <pc:sldLayoutMk cId="3719846769" sldId="2147483665"/>
          </pc:sldLayoutMkLst>
          <pc:spChg chg="mod">
            <ac:chgData name="Mathias Steilen" userId="0e0481dd48f7e6bd" providerId="LiveId" clId="{D6FB4F0D-563D-4CD5-80FD-D64616CB5AF6}" dt="2022-10-25T13:57:13.502" v="148" actId="404"/>
            <ac:spMkLst>
              <pc:docMk/>
              <pc:sldMasterMk cId="1873536586" sldId="2147483660"/>
              <pc:sldLayoutMk cId="3719846769" sldId="2147483665"/>
              <ac:spMk id="3" creationId="{93182261-379D-435B-BB30-A2A9B6CF3E6F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3771479070" sldId="2147483667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3771479070" sldId="2147483667"/>
              <ac:spMk id="15" creationId="{6247B37A-A555-44A3-BECD-66BD8151E86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1508564107" sldId="2147483668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1508564107" sldId="2147483668"/>
              <ac:spMk id="11" creationId="{47453508-BA4F-4ACB-B108-B3791E88CD5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531114176" sldId="2147483669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531114176" sldId="2147483669"/>
              <ac:spMk id="12" creationId="{A6CE9D3B-0E1D-4168-8639-F0D1F5FF77B1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4165294999" sldId="2147483670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4165294999" sldId="2147483670"/>
              <ac:spMk id="13" creationId="{9387BB4B-AFF2-4440-B25E-89CDD9B79F05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1379380967" sldId="2147483671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1379380967" sldId="2147483671"/>
              <ac:spMk id="9" creationId="{137F4E36-F083-4FA0-9705-29ABDA1A5220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68052101" sldId="2147483679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68052101" sldId="2147483679"/>
              <ac:spMk id="7" creationId="{BB3C8683-B834-4D63-9D68-06A85DD6080E}"/>
            </ac:spMkLst>
          </pc:spChg>
        </pc:sldLayoutChg>
        <pc:sldLayoutChg chg="modSp">
          <pc:chgData name="Mathias Steilen" userId="0e0481dd48f7e6bd" providerId="LiveId" clId="{D6FB4F0D-563D-4CD5-80FD-D64616CB5AF6}" dt="2022-10-25T13:56:44.677" v="132"/>
          <pc:sldLayoutMkLst>
            <pc:docMk/>
            <pc:sldMasterMk cId="1873536586" sldId="2147483660"/>
            <pc:sldLayoutMk cId="2503515289" sldId="2147483680"/>
          </pc:sldLayoutMkLst>
          <pc:spChg chg="mod">
            <ac:chgData name="Mathias Steilen" userId="0e0481dd48f7e6bd" providerId="LiveId" clId="{D6FB4F0D-563D-4CD5-80FD-D64616CB5AF6}" dt="2022-10-25T13:56:44.677" v="132"/>
            <ac:spMkLst>
              <pc:docMk/>
              <pc:sldMasterMk cId="1873536586" sldId="2147483660"/>
              <pc:sldLayoutMk cId="2503515289" sldId="2147483680"/>
              <ac:spMk id="7" creationId="{D21A4773-433D-4BA4-8284-587A192E038E}"/>
            </ac:spMkLst>
          </pc:spChg>
        </pc:sldLayoutChg>
      </pc:sldMasterChg>
    </pc:docChg>
  </pc:docChgLst>
  <pc:docChgLst>
    <pc:chgData name="Mathias Steilen" userId="0e0481dd48f7e6bd" providerId="LiveId" clId="{B0EFDCCA-4D37-458A-9073-B51A1B98CACA}"/>
    <pc:docChg chg="undo custSel addSld modSld">
      <pc:chgData name="Mathias Steilen" userId="0e0481dd48f7e6bd" providerId="LiveId" clId="{B0EFDCCA-4D37-458A-9073-B51A1B98CACA}" dt="2022-11-18T13:16:07.534" v="409" actId="6549"/>
      <pc:docMkLst>
        <pc:docMk/>
      </pc:docMkLst>
      <pc:sldChg chg="modSp mod">
        <pc:chgData name="Mathias Steilen" userId="0e0481dd48f7e6bd" providerId="LiveId" clId="{B0EFDCCA-4D37-458A-9073-B51A1B98CACA}" dt="2022-11-18T13:13:10.278" v="83" actId="21"/>
        <pc:sldMkLst>
          <pc:docMk/>
          <pc:sldMk cId="3689031979" sldId="264"/>
        </pc:sldMkLst>
        <pc:spChg chg="mod">
          <ac:chgData name="Mathias Steilen" userId="0e0481dd48f7e6bd" providerId="LiveId" clId="{B0EFDCCA-4D37-458A-9073-B51A1B98CACA}" dt="2022-11-18T13:13:10.278" v="83" actId="21"/>
          <ac:spMkLst>
            <pc:docMk/>
            <pc:sldMk cId="3689031979" sldId="264"/>
            <ac:spMk id="3" creationId="{EA1967A1-F0CB-F0AA-FE40-CC2A5C38F607}"/>
          </ac:spMkLst>
        </pc:spChg>
      </pc:sldChg>
      <pc:sldChg chg="modSp mod">
        <pc:chgData name="Mathias Steilen" userId="0e0481dd48f7e6bd" providerId="LiveId" clId="{B0EFDCCA-4D37-458A-9073-B51A1B98CACA}" dt="2022-11-18T13:13:15.829" v="90" actId="20577"/>
        <pc:sldMkLst>
          <pc:docMk/>
          <pc:sldMk cId="3502146134" sldId="268"/>
        </pc:sldMkLst>
        <pc:spChg chg="mod">
          <ac:chgData name="Mathias Steilen" userId="0e0481dd48f7e6bd" providerId="LiveId" clId="{B0EFDCCA-4D37-458A-9073-B51A1B98CACA}" dt="2022-11-18T13:13:12.103" v="84"/>
          <ac:spMkLst>
            <pc:docMk/>
            <pc:sldMk cId="3502146134" sldId="268"/>
            <ac:spMk id="3" creationId="{9BA9D975-431C-4BD5-314E-907A2BF816B0}"/>
          </ac:spMkLst>
        </pc:spChg>
        <pc:spChg chg="mod">
          <ac:chgData name="Mathias Steilen" userId="0e0481dd48f7e6bd" providerId="LiveId" clId="{B0EFDCCA-4D37-458A-9073-B51A1B98CACA}" dt="2022-11-18T13:13:15.829" v="90" actId="20577"/>
          <ac:spMkLst>
            <pc:docMk/>
            <pc:sldMk cId="3502146134" sldId="268"/>
            <ac:spMk id="4" creationId="{DE6B6C70-A265-4876-4FC3-8280B3DB149D}"/>
          </ac:spMkLst>
        </pc:spChg>
      </pc:sldChg>
      <pc:sldChg chg="modSp mod">
        <pc:chgData name="Mathias Steilen" userId="0e0481dd48f7e6bd" providerId="LiveId" clId="{B0EFDCCA-4D37-458A-9073-B51A1B98CACA}" dt="2022-11-18T13:14:19.331" v="140" actId="20577"/>
        <pc:sldMkLst>
          <pc:docMk/>
          <pc:sldMk cId="3979950005" sldId="273"/>
        </pc:sldMkLst>
        <pc:spChg chg="mod">
          <ac:chgData name="Mathias Steilen" userId="0e0481dd48f7e6bd" providerId="LiveId" clId="{B0EFDCCA-4D37-458A-9073-B51A1B98CACA}" dt="2022-11-18T13:14:19.331" v="140" actId="20577"/>
          <ac:spMkLst>
            <pc:docMk/>
            <pc:sldMk cId="3979950005" sldId="273"/>
            <ac:spMk id="3" creationId="{0DF1A697-5240-597C-65D9-CF5B035114FE}"/>
          </ac:spMkLst>
        </pc:spChg>
      </pc:sldChg>
      <pc:sldChg chg="modSp mod">
        <pc:chgData name="Mathias Steilen" userId="0e0481dd48f7e6bd" providerId="LiveId" clId="{B0EFDCCA-4D37-458A-9073-B51A1B98CACA}" dt="2022-11-18T13:15:46.925" v="358" actId="20577"/>
        <pc:sldMkLst>
          <pc:docMk/>
          <pc:sldMk cId="1391264360" sldId="276"/>
        </pc:sldMkLst>
        <pc:spChg chg="mod">
          <ac:chgData name="Mathias Steilen" userId="0e0481dd48f7e6bd" providerId="LiveId" clId="{B0EFDCCA-4D37-458A-9073-B51A1B98CACA}" dt="2022-11-18T13:15:46.925" v="358" actId="20577"/>
          <ac:spMkLst>
            <pc:docMk/>
            <pc:sldMk cId="1391264360" sldId="276"/>
            <ac:spMk id="3" creationId="{9BA9D975-431C-4BD5-314E-907A2BF816B0}"/>
          </ac:spMkLst>
        </pc:spChg>
      </pc:sldChg>
      <pc:sldChg chg="modSp add mod">
        <pc:chgData name="Mathias Steilen" userId="0e0481dd48f7e6bd" providerId="LiveId" clId="{B0EFDCCA-4D37-458A-9073-B51A1B98CACA}" dt="2022-11-18T13:16:01.051" v="408" actId="20577"/>
        <pc:sldMkLst>
          <pc:docMk/>
          <pc:sldMk cId="1878113279" sldId="277"/>
        </pc:sldMkLst>
        <pc:spChg chg="mod">
          <ac:chgData name="Mathias Steilen" userId="0e0481dd48f7e6bd" providerId="LiveId" clId="{B0EFDCCA-4D37-458A-9073-B51A1B98CACA}" dt="2022-11-18T13:15:54.638" v="376" actId="20577"/>
          <ac:spMkLst>
            <pc:docMk/>
            <pc:sldMk cId="1878113279" sldId="277"/>
            <ac:spMk id="2" creationId="{B4261C72-6668-EE46-6900-157A2A98B866}"/>
          </ac:spMkLst>
        </pc:spChg>
        <pc:spChg chg="mod">
          <ac:chgData name="Mathias Steilen" userId="0e0481dd48f7e6bd" providerId="LiveId" clId="{B0EFDCCA-4D37-458A-9073-B51A1B98CACA}" dt="2022-11-18T13:16:01.051" v="408" actId="20577"/>
          <ac:spMkLst>
            <pc:docMk/>
            <pc:sldMk cId="1878113279" sldId="277"/>
            <ac:spMk id="3" creationId="{0DF1A697-5240-597C-65D9-CF5B035114FE}"/>
          </ac:spMkLst>
        </pc:spChg>
      </pc:sldChg>
      <pc:sldChg chg="modSp add mod replId">
        <pc:chgData name="Mathias Steilen" userId="0e0481dd48f7e6bd" providerId="LiveId" clId="{B0EFDCCA-4D37-458A-9073-B51A1B98CACA}" dt="2022-11-18T13:16:07.534" v="409" actId="6549"/>
        <pc:sldMkLst>
          <pc:docMk/>
          <pc:sldMk cId="2112571593" sldId="278"/>
        </pc:sldMkLst>
        <pc:spChg chg="mod">
          <ac:chgData name="Mathias Steilen" userId="0e0481dd48f7e6bd" providerId="LiveId" clId="{B0EFDCCA-4D37-458A-9073-B51A1B98CACA}" dt="2022-11-18T13:16:07.534" v="409" actId="6549"/>
          <ac:spMkLst>
            <pc:docMk/>
            <pc:sldMk cId="2112571593" sldId="278"/>
            <ac:spMk id="3" creationId="{9BA9D975-431C-4BD5-314E-907A2BF816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9F7E1813-5682-4AAE-8DC8-5A613DE12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" r="7910" b="19850"/>
          <a:stretch/>
        </p:blipFill>
        <p:spPr>
          <a:xfrm>
            <a:off x="0" y="0"/>
            <a:ext cx="12181893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D7A234-EBF8-4A9A-ACFF-4329BD747ADC}"/>
              </a:ext>
            </a:extLst>
          </p:cNvPr>
          <p:cNvSpPr>
            <a:spLocks noChangeAspect="1"/>
          </p:cNvSpPr>
          <p:nvPr userDrawn="1"/>
        </p:nvSpPr>
        <p:spPr>
          <a:xfrm>
            <a:off x="6101055" y="4221748"/>
            <a:ext cx="6090947" cy="6679977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9052425" y="6151167"/>
            <a:ext cx="2661209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333" dirty="0">
                <a:solidFill>
                  <a:schemeClr val="bg2"/>
                </a:solidFill>
              </a:rPr>
              <a:t>From </a:t>
            </a:r>
            <a:r>
              <a:rPr lang="en-GB" sz="1333" dirty="0" err="1">
                <a:solidFill>
                  <a:schemeClr val="bg2"/>
                </a:solidFill>
              </a:rPr>
              <a:t>insight</a:t>
            </a:r>
            <a:r>
              <a:rPr lang="en-GB" sz="1333" dirty="0">
                <a:solidFill>
                  <a:schemeClr val="bg2"/>
                </a:solidFill>
              </a:rPr>
              <a:t> </a:t>
            </a:r>
            <a:r>
              <a:rPr lang="en-GB" sz="1333" dirty="0" err="1">
                <a:solidFill>
                  <a:schemeClr val="bg2"/>
                </a:solidFill>
              </a:rPr>
              <a:t>to</a:t>
            </a:r>
            <a:r>
              <a:rPr lang="en-GB" sz="1333" dirty="0">
                <a:solidFill>
                  <a:schemeClr val="bg2"/>
                </a:solidFill>
              </a:rPr>
              <a:t> </a:t>
            </a:r>
            <a:r>
              <a:rPr lang="en-GB" sz="1333" dirty="0" err="1">
                <a:solidFill>
                  <a:schemeClr val="bg2"/>
                </a:solidFill>
              </a:rPr>
              <a:t>impact</a:t>
            </a:r>
            <a:r>
              <a:rPr lang="en-GB" sz="1333" dirty="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553246777" name="Rectangle 2" descr="{&quot;templafy&quot;:{&quot;id&quot;:&quot;f98567e6-3dcd-4d4d-9322-b564978fbe2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4" y="417367"/>
            <a:ext cx="2961600" cy="6144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7" y="1464237"/>
            <a:ext cx="10610947" cy="2390400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036" y="4165158"/>
            <a:ext cx="4867315" cy="1808076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1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6095999" cy="518346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1"/>
            <a:ext cx="6096000" cy="518346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367" y="5319185"/>
            <a:ext cx="5496984" cy="654049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  <a:lvl2pPr marL="0" indent="0">
              <a:buNone/>
              <a:defRPr sz="1867"/>
            </a:lvl2pPr>
            <a:lvl3pPr marL="0" indent="0">
              <a:buNone/>
              <a:defRPr sz="1867"/>
            </a:lvl3pPr>
            <a:lvl4pPr marL="0" indent="0">
              <a:buNone/>
              <a:defRPr sz="1867"/>
            </a:lvl4pPr>
            <a:lvl5pPr marL="0" indent="0">
              <a:buFont typeface="Arial" panose="020B0604020202020204" pitchFamily="34" charset="0"/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6649" y="5319184"/>
            <a:ext cx="5496984" cy="654049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67"/>
            </a:lvl1pPr>
            <a:lvl2pPr marL="0" indent="0">
              <a:buNone/>
              <a:defRPr sz="1867"/>
            </a:lvl2pPr>
            <a:lvl3pPr marL="0" indent="0">
              <a:buNone/>
              <a:defRPr sz="1867"/>
            </a:lvl3pPr>
            <a:lvl4pPr marL="0" indent="0">
              <a:buNone/>
              <a:defRPr sz="1867"/>
            </a:lvl4pPr>
            <a:lvl5pPr marL="0" indent="0">
              <a:buFont typeface="Arial" panose="020B0604020202020204" pitchFamily="34" charset="0"/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Rectangle 12" descr="{&quot;templafy&quot;:{&quot;id&quot;:&quot;245a05c8-fd4b-4aab-a25d-805035d6b0fa&quot;}}">
            <a:extLst>
              <a:ext uri="{FF2B5EF4-FFF2-40B4-BE49-F238E27FC236}">
                <a16:creationId xmlns:a16="http://schemas.microsoft.com/office/drawing/2014/main" id="{9387BB4B-AFF2-4440-B25E-89CDD9B79F0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2120194892" name="Rectangle 14" descr="{&quot;templafy&quot;:{&quot;id&quot;:&quot;3937af6a-fb4c-4fe7-8c1c-0e67d186e83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4" name="Rectangle 13" descr="{&quot;templafy&quot;:{&quot;id&quot;:&quot;789e1bf2-de63-430d-a5e8-31cc5571d1c4&quot;}}">
            <a:extLst>
              <a:ext uri="{FF2B5EF4-FFF2-40B4-BE49-F238E27FC236}">
                <a16:creationId xmlns:a16="http://schemas.microsoft.com/office/drawing/2014/main" id="{EF755AF0-F63E-4747-9211-327C44DA029F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6" name="Rectangle 15" descr="{&quot;templafy&quot;:{&quot;id&quot;:&quot;77a6d95c-9b8e-4a99-a2bc-3f741277bc61&quot;}}" hidden="1">
            <a:extLst>
              <a:ext uri="{FF2B5EF4-FFF2-40B4-BE49-F238E27FC236}">
                <a16:creationId xmlns:a16="http://schemas.microsoft.com/office/drawing/2014/main" id="{97ACC166-7757-4B59-A180-1D797D03E7B1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416529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descr="{&quot;templafy&quot;:{&quot;id&quot;:&quot;2bfbd193-5bf3-4cbc-b443-d8775a86d1ad&quot;}}">
            <a:extLst>
              <a:ext uri="{FF2B5EF4-FFF2-40B4-BE49-F238E27FC236}">
                <a16:creationId xmlns:a16="http://schemas.microsoft.com/office/drawing/2014/main" id="{137F4E36-F083-4FA0-9705-29ABDA1A5220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1229592839" name="Rectangle 9" descr="{&quot;templafy&quot;:{&quot;id&quot;:&quot;9a5ca101-8678-4875-a013-17db6a3b3fd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1" name="Rectangle 10" descr="{&quot;templafy&quot;:{&quot;id&quot;:&quot;35237870-3598-46e0-ba89-a48348ff91e5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2" name="Rectangle 11" descr="{&quot;templafy&quot;:{&quot;id&quot;:&quot;031f4278-68ce-465f-9724-9a944ceebfb6&quot;}}" hidden="1">
            <a:extLst>
              <a:ext uri="{FF2B5EF4-FFF2-40B4-BE49-F238E27FC236}">
                <a16:creationId xmlns:a16="http://schemas.microsoft.com/office/drawing/2014/main" id="{87F7EA06-4518-4086-9E1C-ACD1F4782ADD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137938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312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1" y="980017"/>
            <a:ext cx="10609633" cy="3367616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3999" y="4730751"/>
            <a:ext cx="7655687" cy="124248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09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1" y="980017"/>
            <a:ext cx="10609633" cy="3367616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6933"/>
              </a:lnSpc>
              <a:buFontTx/>
              <a:buNone/>
              <a:defRPr sz="6667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3999" y="4730751"/>
            <a:ext cx="7655687" cy="124248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Font typeface="Arial" panose="020B0604020202020204" pitchFamily="34" charset="0"/>
              <a:buNone/>
              <a:defRPr sz="2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355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00" y="980018"/>
            <a:ext cx="6864000" cy="497156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0533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3633" y="980017"/>
            <a:ext cx="2880000" cy="288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6918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997" y="980018"/>
            <a:ext cx="6864000" cy="497156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0533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949B5-E4F8-48A4-9D3A-2312F9CD46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3633" y="980017"/>
            <a:ext cx="2880000" cy="2880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7234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072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01" y="1392001"/>
            <a:ext cx="10609633" cy="914401"/>
          </a:xfrm>
        </p:spPr>
        <p:txBody>
          <a:bodyPr/>
          <a:lstStyle>
            <a:lvl1pPr>
              <a:lnSpc>
                <a:spcPts val="6933"/>
              </a:lnSpc>
              <a:defRPr sz="6667"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4000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000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49088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49088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94577" y="3501893"/>
            <a:ext cx="2544000" cy="1149625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94577" y="2787930"/>
            <a:ext cx="2544000" cy="672548"/>
          </a:xfrm>
        </p:spPr>
        <p:txBody>
          <a:bodyPr anchor="b">
            <a:noAutofit/>
          </a:bodyPr>
          <a:lstStyle>
            <a:lvl1pPr marL="0" indent="0">
              <a:lnSpc>
                <a:spcPts val="1867"/>
              </a:lnSpc>
              <a:buFont typeface="Arial" panose="020B0604020202020204" pitchFamily="34" charset="0"/>
              <a:buNone/>
              <a:defRPr sz="1867"/>
            </a:lvl1pPr>
            <a:lvl2pPr marL="0" indent="0">
              <a:lnSpc>
                <a:spcPts val="1867"/>
              </a:lnSpc>
              <a:buNone/>
              <a:defRPr sz="1333"/>
            </a:lvl2pPr>
            <a:lvl3pPr marL="0" indent="0">
              <a:lnSpc>
                <a:spcPts val="1867"/>
              </a:lnSpc>
              <a:buNone/>
              <a:defRPr sz="1333"/>
            </a:lvl3pPr>
            <a:lvl4pPr marL="0" indent="0">
              <a:lnSpc>
                <a:spcPts val="1867"/>
              </a:lnSpc>
              <a:buNone/>
              <a:defRPr sz="1333"/>
            </a:lvl4pPr>
            <a:lvl5pPr marL="0" indent="0">
              <a:lnSpc>
                <a:spcPts val="1867"/>
              </a:lnSpc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15377217" name="Rectangle 10" descr="{&quot;templafy&quot;:{&quot;id&quot;:&quot;684a4fba-c4fb-4538-a0d6-3c6f9774804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88" y="5397407"/>
            <a:ext cx="2961600" cy="614400"/>
          </a:xfrm>
          <a:prstGeom prst="rect">
            <a:avLst/>
          </a:prstGeom>
        </p:spPr>
      </p:pic>
      <p:sp>
        <p:nvSpPr>
          <p:cNvPr id="3" name="Rectangle 2" descr="{&quot;templafy&quot;:{&quot;id&quot;:&quot;7da738bd-9e1c-420d-a736-679cdd5b2d87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 userDrawn="1"/>
        </p:nvSpPr>
        <p:spPr>
          <a:xfrm>
            <a:off x="6594574" y="4686686"/>
            <a:ext cx="2717933" cy="1321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600"/>
              </a:lnSpc>
            </a:pPr>
            <a:r>
              <a:rPr lang="en-GB" sz="1333" dirty="0">
                <a:solidFill>
                  <a:schemeClr val="tx1"/>
                </a:solidFill>
              </a:rPr>
              <a:t>University of St.Gallen 
Dufourstrasse 50 
9000 St.Gallen 
unisg.ch</a:t>
            </a:r>
          </a:p>
        </p:txBody>
      </p:sp>
    </p:spTree>
    <p:extLst>
      <p:ext uri="{BB962C8B-B14F-4D97-AF65-F5344CB8AC3E}">
        <p14:creationId xmlns:p14="http://schemas.microsoft.com/office/powerpoint/2010/main" val="3331380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72C7-786E-4CDF-B498-A0E43C94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B401-27B1-4459-8033-ADE495ECD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9B70-EA91-4D1E-AD6F-9A1F4FF3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8a2db57c-4690-468e-9fb3-87e9eb8feb35&quot;}}">
            <a:extLst>
              <a:ext uri="{FF2B5EF4-FFF2-40B4-BE49-F238E27FC236}">
                <a16:creationId xmlns:a16="http://schemas.microsoft.com/office/drawing/2014/main" id="{BB3C8683-B834-4D63-9D68-06A85DD6080E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</p:spTree>
    <p:extLst>
      <p:ext uri="{BB962C8B-B14F-4D97-AF65-F5344CB8AC3E}">
        <p14:creationId xmlns:p14="http://schemas.microsoft.com/office/powerpoint/2010/main" val="26805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 userDrawn="1"/>
        </p:nvSpPr>
        <p:spPr>
          <a:xfrm>
            <a:off x="1104001" y="6151167"/>
            <a:ext cx="266341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333" dirty="0">
                <a:solidFill>
                  <a:schemeClr val="tx1"/>
                </a:solidFill>
              </a:rPr>
              <a:t>From </a:t>
            </a:r>
            <a:r>
              <a:rPr lang="en-GB" sz="1333" dirty="0" err="1">
                <a:solidFill>
                  <a:schemeClr val="tx1"/>
                </a:solidFill>
              </a:rPr>
              <a:t>insight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to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impact</a:t>
            </a:r>
            <a:r>
              <a:rPr lang="en-GB" sz="1333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53600" y="0"/>
            <a:ext cx="42384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374244014" name="Rectangle 8" descr="{&quot;templafy&quot;:{&quot;id&quot;:&quot;c638ab1f-012d-477c-a7e9-f1a80ec183d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417367"/>
            <a:ext cx="2961600" cy="61440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0E529E2-449E-41BE-B0F7-70294EC1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5" y="1701800"/>
            <a:ext cx="6352652" cy="2590499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CEDF5E3-A68C-469F-902C-69F694A0D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037" y="4602820"/>
            <a:ext cx="4045855" cy="1370413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478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27F37-4AAD-450C-8838-DE5B9F07D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86A52-83BF-4684-B707-32690AD3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666C-0F9A-44A4-B3AC-35B21249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 descr="{&quot;templafy&quot;:{&quot;id&quot;:&quot;27c45a0f-e99d-499f-9a82-e6502e239c77&quot;}}">
            <a:extLst>
              <a:ext uri="{FF2B5EF4-FFF2-40B4-BE49-F238E27FC236}">
                <a16:creationId xmlns:a16="http://schemas.microsoft.com/office/drawing/2014/main" id="{D21A4773-433D-4BA4-8284-587A192E038E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</p:spTree>
    <p:extLst>
      <p:ext uri="{BB962C8B-B14F-4D97-AF65-F5344CB8AC3E}">
        <p14:creationId xmlns:p14="http://schemas.microsoft.com/office/powerpoint/2010/main" val="250351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AAFF-6D27-C4DF-76D9-82940CC3B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D2D97-B863-BC01-7987-1B459F3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37BA1-C288-28D1-6824-D6C1FA82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B721-68E8-4A19-AC21-364C86940DB0}" type="datetimeFigureOut">
              <a:rPr lang="LID4096" smtClean="0"/>
              <a:t>11/18/2022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A33C-E81A-11D7-0A40-AFCA976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BAE25-1E66-6E9C-680C-7B2D0974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54871-E075-4C19-95BD-CE1A5D9E4B9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6637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B100237-7431-49D0-8F7C-9E1F2717B96C}"/>
              </a:ext>
            </a:extLst>
          </p:cNvPr>
          <p:cNvSpPr/>
          <p:nvPr userDrawn="1"/>
        </p:nvSpPr>
        <p:spPr>
          <a:xfrm>
            <a:off x="7682114" y="2166327"/>
            <a:ext cx="3226103" cy="3586316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14C5-06E3-4370-A728-9DC7B080DE43}"/>
              </a:ext>
            </a:extLst>
          </p:cNvPr>
          <p:cNvSpPr txBox="1"/>
          <p:nvPr userDrawn="1"/>
        </p:nvSpPr>
        <p:spPr>
          <a:xfrm>
            <a:off x="9050217" y="6151167"/>
            <a:ext cx="2663417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333" dirty="0">
                <a:solidFill>
                  <a:schemeClr val="tx1"/>
                </a:solidFill>
              </a:rPr>
              <a:t>From </a:t>
            </a:r>
            <a:r>
              <a:rPr lang="en-GB" sz="1333" dirty="0" err="1">
                <a:solidFill>
                  <a:schemeClr val="tx1"/>
                </a:solidFill>
              </a:rPr>
              <a:t>insight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to</a:t>
            </a:r>
            <a:r>
              <a:rPr lang="en-GB" sz="1333" dirty="0">
                <a:solidFill>
                  <a:schemeClr val="tx1"/>
                </a:solidFill>
              </a:rPr>
              <a:t> </a:t>
            </a:r>
            <a:r>
              <a:rPr lang="en-GB" sz="1333" dirty="0" err="1">
                <a:solidFill>
                  <a:schemeClr val="tx1"/>
                </a:solidFill>
              </a:rPr>
              <a:t>impact</a:t>
            </a:r>
            <a:r>
              <a:rPr lang="en-GB" sz="1333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AF4D0-D837-4E91-97F8-5213372D62BA}"/>
              </a:ext>
            </a:extLst>
          </p:cNvPr>
          <p:cNvSpPr/>
          <p:nvPr userDrawn="1"/>
        </p:nvSpPr>
        <p:spPr>
          <a:xfrm>
            <a:off x="7682114" y="600880"/>
            <a:ext cx="4545052" cy="5052533"/>
          </a:xfrm>
          <a:custGeom>
            <a:avLst/>
            <a:gdLst>
              <a:gd name="connsiteX0" fmla="*/ 0 w 1861343"/>
              <a:gd name="connsiteY0" fmla="*/ 0 h 2329962"/>
              <a:gd name="connsiteX1" fmla="*/ 1861343 w 1861343"/>
              <a:gd name="connsiteY1" fmla="*/ 0 h 2329962"/>
              <a:gd name="connsiteX2" fmla="*/ 1861343 w 1861343"/>
              <a:gd name="connsiteY2" fmla="*/ 2329962 h 2329962"/>
              <a:gd name="connsiteX3" fmla="*/ 0 w 1861343"/>
              <a:gd name="connsiteY3" fmla="*/ 2329962 h 2329962"/>
              <a:gd name="connsiteX4" fmla="*/ 0 w 1861343"/>
              <a:gd name="connsiteY4" fmla="*/ 0 h 2329962"/>
              <a:gd name="connsiteX0" fmla="*/ 0 w 3408789"/>
              <a:gd name="connsiteY0" fmla="*/ 852854 h 2329962"/>
              <a:gd name="connsiteX1" fmla="*/ 3408789 w 3408789"/>
              <a:gd name="connsiteY1" fmla="*/ 0 h 2329962"/>
              <a:gd name="connsiteX2" fmla="*/ 3408789 w 3408789"/>
              <a:gd name="connsiteY2" fmla="*/ 2329962 h 2329962"/>
              <a:gd name="connsiteX3" fmla="*/ 1547446 w 3408789"/>
              <a:gd name="connsiteY3" fmla="*/ 2329962 h 2329962"/>
              <a:gd name="connsiteX4" fmla="*/ 0 w 3408789"/>
              <a:gd name="connsiteY4" fmla="*/ 852854 h 2329962"/>
              <a:gd name="connsiteX0" fmla="*/ 0 w 3408789"/>
              <a:gd name="connsiteY0" fmla="*/ 852854 h 3516924"/>
              <a:gd name="connsiteX1" fmla="*/ 3408789 w 3408789"/>
              <a:gd name="connsiteY1" fmla="*/ 0 h 3516924"/>
              <a:gd name="connsiteX2" fmla="*/ 3408789 w 3408789"/>
              <a:gd name="connsiteY2" fmla="*/ 2329962 h 3516924"/>
              <a:gd name="connsiteX3" fmla="*/ 483577 w 3408789"/>
              <a:gd name="connsiteY3" fmla="*/ 3516924 h 3516924"/>
              <a:gd name="connsiteX4" fmla="*/ 0 w 3408789"/>
              <a:gd name="connsiteY4" fmla="*/ 852854 h 3516924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483577 w 3417582"/>
              <a:gd name="connsiteY3" fmla="*/ 3516924 h 3789485"/>
              <a:gd name="connsiteX4" fmla="*/ 0 w 3417582"/>
              <a:gd name="connsiteY4" fmla="*/ 852854 h 3789485"/>
              <a:gd name="connsiteX0" fmla="*/ 0 w 3417582"/>
              <a:gd name="connsiteY0" fmla="*/ 852854 h 3789485"/>
              <a:gd name="connsiteX1" fmla="*/ 3408789 w 3417582"/>
              <a:gd name="connsiteY1" fmla="*/ 0 h 3789485"/>
              <a:gd name="connsiteX2" fmla="*/ 3417582 w 3417582"/>
              <a:gd name="connsiteY2" fmla="*/ 3789485 h 3789485"/>
              <a:gd name="connsiteX3" fmla="*/ 501162 w 3417582"/>
              <a:gd name="connsiteY3" fmla="*/ 3570549 h 3789485"/>
              <a:gd name="connsiteX4" fmla="*/ 0 w 3417582"/>
              <a:gd name="connsiteY4" fmla="*/ 852854 h 3789485"/>
              <a:gd name="connsiteX0" fmla="*/ 0 w 3408789"/>
              <a:gd name="connsiteY0" fmla="*/ 852854 h 3852049"/>
              <a:gd name="connsiteX1" fmla="*/ 3408789 w 3408789"/>
              <a:gd name="connsiteY1" fmla="*/ 0 h 3852049"/>
              <a:gd name="connsiteX2" fmla="*/ 3399997 w 3408789"/>
              <a:gd name="connsiteY2" fmla="*/ 3852049 h 3852049"/>
              <a:gd name="connsiteX3" fmla="*/ 501162 w 3408789"/>
              <a:gd name="connsiteY3" fmla="*/ 3570549 h 3852049"/>
              <a:gd name="connsiteX4" fmla="*/ 0 w 3408789"/>
              <a:gd name="connsiteY4" fmla="*/ 852854 h 385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8789" h="3852049">
                <a:moveTo>
                  <a:pt x="0" y="852854"/>
                </a:moveTo>
                <a:lnTo>
                  <a:pt x="3408789" y="0"/>
                </a:lnTo>
                <a:cubicBezTo>
                  <a:pt x="3405858" y="1284016"/>
                  <a:pt x="3402928" y="2568033"/>
                  <a:pt x="3399997" y="3852049"/>
                </a:cubicBezTo>
                <a:lnTo>
                  <a:pt x="501162" y="3570549"/>
                </a:lnTo>
                <a:lnTo>
                  <a:pt x="0" y="85285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46" t="-6" r="-43098" b="-18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368963070" name="Rectangle 7" descr="{&quot;templafy&quot;:{&quot;id&quot;:&quot;fb912015-be00-4cb4-bd99-e02a05f53f2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417367"/>
            <a:ext cx="2961600" cy="61440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77013848-41F0-44AD-9301-BEF9A1A4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4" y="1701800"/>
            <a:ext cx="6004800" cy="2590499"/>
          </a:xfrm>
        </p:spPr>
        <p:txBody>
          <a:bodyPr anchor="b"/>
          <a:lstStyle>
            <a:lvl1pPr>
              <a:lnSpc>
                <a:spcPts val="5600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45421C-670F-4227-B79D-994FE547F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036" y="4602820"/>
            <a:ext cx="4867315" cy="1370413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2133"/>
            </a:lvl1pPr>
            <a:lvl2pPr marL="0" indent="0">
              <a:spcAft>
                <a:spcPts val="0"/>
              </a:spcAft>
              <a:buNone/>
              <a:defRPr sz="2133"/>
            </a:lvl2pPr>
            <a:lvl3pPr marL="0" indent="0">
              <a:spcAft>
                <a:spcPts val="0"/>
              </a:spcAft>
              <a:buNone/>
              <a:defRPr sz="2133"/>
            </a:lvl3pPr>
            <a:lvl4pPr marL="0" indent="0">
              <a:spcAft>
                <a:spcPts val="0"/>
              </a:spcAft>
              <a:buNone/>
              <a:defRPr sz="2133"/>
            </a:lvl4pPr>
            <a:lvl5pPr marL="0" indent="0">
              <a:spcAft>
                <a:spcPts val="0"/>
              </a:spcAft>
              <a:buNone/>
              <a:defRPr sz="2133"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93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7951577" y="0"/>
            <a:ext cx="4240424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2"/>
            <a:ext cx="7286012" cy="900969"/>
          </a:xfrm>
        </p:spPr>
        <p:txBody>
          <a:bodyPr/>
          <a:lstStyle>
            <a:lvl1pPr>
              <a:lnSpc>
                <a:spcPts val="5867"/>
              </a:lnSpc>
              <a:defRPr sz="5333">
                <a:latin typeface="Gill Sans Nova Light" panose="020B0302020104020203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7" y="1701801"/>
            <a:ext cx="6667205" cy="4271433"/>
          </a:xfrm>
        </p:spPr>
        <p:txBody>
          <a:bodyPr>
            <a:normAutofit/>
          </a:bodyPr>
          <a:lstStyle>
            <a:lvl1pPr marL="527987" indent="-527987">
              <a:spcAft>
                <a:spcPts val="800"/>
              </a:spcAft>
              <a:buFont typeface="+mj-lt"/>
              <a:buAutoNum type="arabicPeriod"/>
              <a:defRPr sz="2133"/>
            </a:lvl1pPr>
            <a:lvl2pPr marL="457189" indent="-457189">
              <a:spcAft>
                <a:spcPts val="800"/>
              </a:spcAft>
              <a:buFont typeface="+mj-lt"/>
              <a:buAutoNum type="arabicPeriod"/>
              <a:defRPr sz="2133"/>
            </a:lvl2pPr>
            <a:lvl3pPr marL="457189" indent="-457189">
              <a:spcAft>
                <a:spcPts val="800"/>
              </a:spcAft>
              <a:buFont typeface="+mj-lt"/>
              <a:buAutoNum type="arabicPeriod"/>
              <a:defRPr sz="2133"/>
            </a:lvl3pPr>
            <a:lvl4pPr marL="457189" indent="-457189">
              <a:spcAft>
                <a:spcPts val="800"/>
              </a:spcAft>
              <a:buFont typeface="+mj-lt"/>
              <a:buAutoNum type="arabicPeriod"/>
              <a:defRPr sz="2133"/>
            </a:lvl4pPr>
            <a:lvl5pPr marL="457189" indent="-457189">
              <a:spcAft>
                <a:spcPts val="800"/>
              </a:spcAft>
              <a:buFont typeface="+mj-lt"/>
              <a:buAutoNum type="arabicPeriod"/>
              <a:defRPr sz="2133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 descr="{&quot;templafy&quot;:{&quot;id&quot;:&quot;4407b646-c2a9-453e-96fc-ddc1f66b904a&quot;}}">
            <a:extLst>
              <a:ext uri="{FF2B5EF4-FFF2-40B4-BE49-F238E27FC236}">
                <a16:creationId xmlns:a16="http://schemas.microsoft.com/office/drawing/2014/main" id="{E6F37757-2E2F-45B4-8E6C-0B6588D2DCE2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sp>
        <p:nvSpPr>
          <p:cNvPr id="10" name="Rectangle 9" descr="{&quot;templafy&quot;:{&quot;id&quot;:&quot;68147e7c-d1be-4329-b65a-e69e45b4ce59&quot;}}">
            <a:extLst>
              <a:ext uri="{FF2B5EF4-FFF2-40B4-BE49-F238E27FC236}">
                <a16:creationId xmlns:a16="http://schemas.microsoft.com/office/drawing/2014/main" id="{AA1C14F3-85E4-47DF-A8F9-0A6C945C6727}"/>
              </a:ext>
            </a:extLst>
          </p:cNvPr>
          <p:cNvSpPr/>
          <p:nvPr userDrawn="1"/>
        </p:nvSpPr>
        <p:spPr>
          <a:xfrm>
            <a:off x="3355015" y="6356351"/>
            <a:ext cx="4409364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pic>
        <p:nvPicPr>
          <p:cNvPr id="1514796401" name="Rectangle 10" descr="{&quot;templafy&quot;:{&quot;id&quot;:&quot;a685884e-275e-422d-821f-e2deaad5fc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2f2321b8-0b1c-4d35-93f9-06ef39be6153&quot;}}" hidden="1">
            <a:extLst>
              <a:ext uri="{FF2B5EF4-FFF2-40B4-BE49-F238E27FC236}">
                <a16:creationId xmlns:a16="http://schemas.microsoft.com/office/drawing/2014/main" id="{829DC8B1-9D54-4E8C-B174-7B9355FD57F9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01644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001" y="501651"/>
            <a:ext cx="9649633" cy="3328228"/>
          </a:xfrm>
        </p:spPr>
        <p:txBody>
          <a:bodyPr anchor="b">
            <a:normAutofit/>
          </a:bodyPr>
          <a:lstStyle>
            <a:lvl1pPr marL="0" indent="0" algn="l">
              <a:lnSpc>
                <a:spcPts val="6933"/>
              </a:lnSpc>
              <a:buFont typeface="+mj-lt"/>
              <a:buNone/>
              <a:defRPr sz="6667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4001" y="4002158"/>
            <a:ext cx="8034156" cy="19710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 userDrawn="1"/>
        </p:nvSpPr>
        <p:spPr>
          <a:xfrm>
            <a:off x="6096001" y="4221748"/>
            <a:ext cx="6096000" cy="6679977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1984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001" y="501651"/>
            <a:ext cx="9649633" cy="3328228"/>
          </a:xfrm>
        </p:spPr>
        <p:txBody>
          <a:bodyPr anchor="b">
            <a:normAutofit/>
          </a:bodyPr>
          <a:lstStyle>
            <a:lvl1pPr marL="0" indent="0" algn="l">
              <a:lnSpc>
                <a:spcPts val="6933"/>
              </a:lnSpc>
              <a:buFont typeface="+mj-lt"/>
              <a:buNone/>
              <a:defRPr sz="6667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4001" y="4002158"/>
            <a:ext cx="8034156" cy="197107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368" y="1701799"/>
            <a:ext cx="5496984" cy="4271435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6650" y="1701801"/>
            <a:ext cx="5496983" cy="42714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Rectangle 14" descr="{&quot;templafy&quot;:{&quot;id&quot;:&quot;a338fc79-0302-41d9-b481-64412bf4e468&quot;}}">
            <a:extLst>
              <a:ext uri="{FF2B5EF4-FFF2-40B4-BE49-F238E27FC236}">
                <a16:creationId xmlns:a16="http://schemas.microsoft.com/office/drawing/2014/main" id="{6247B37A-A555-44A3-BECD-66BD8151E86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1600834722" name="Rectangle 4" descr="{&quot;templafy&quot;:{&quot;id&quot;:&quot;d1672eae-3662-46d2-a326-083a6b310570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6" name="Rectangle 5" descr="{&quot;templafy&quot;:{&quot;id&quot;:&quot;6e59e731-1fad-448c-9533-876d017d3cf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7" name="Rectangle 6" descr="{&quot;templafy&quot;:{&quot;id&quot;:&quot;320c9231-8df2-499b-86c8-bf16b361d19f&quot;}}" hidden="1">
            <a:extLst>
              <a:ext uri="{FF2B5EF4-FFF2-40B4-BE49-F238E27FC236}">
                <a16:creationId xmlns:a16="http://schemas.microsoft.com/office/drawing/2014/main" id="{B915E154-BDC4-452C-BDE7-882BE349B509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377147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297" y="6356351"/>
            <a:ext cx="286336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 descr="{&quot;templafy&quot;:{&quot;id&quot;:&quot;8c892e93-0768-4b3c-990b-5d69125b58f5&quot;}}">
            <a:extLst>
              <a:ext uri="{FF2B5EF4-FFF2-40B4-BE49-F238E27FC236}">
                <a16:creationId xmlns:a16="http://schemas.microsoft.com/office/drawing/2014/main" id="{47453508-BA4F-4ACB-B108-B3791E88CD55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664039256" name="Rectangle 11" descr="{&quot;templafy&quot;:{&quot;id&quot;:&quot;b57a03a0-a87c-4e55-9aed-a0c1d432db4c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1a55ea9e-bebd-41df-b5a4-a6bb9bd3bdca&quot;}}">
            <a:extLst>
              <a:ext uri="{FF2B5EF4-FFF2-40B4-BE49-F238E27FC236}">
                <a16:creationId xmlns:a16="http://schemas.microsoft.com/office/drawing/2014/main" id="{B5B29C83-7B2A-4E20-895A-585B8348684F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9" name="Rectangle 8" descr="{&quot;templafy&quot;:{&quot;id&quot;:&quot;c8888af1-f71d-4d59-8895-5039def63bec&quot;}}" hidden="1">
            <a:extLst>
              <a:ext uri="{FF2B5EF4-FFF2-40B4-BE49-F238E27FC236}">
                <a16:creationId xmlns:a16="http://schemas.microsoft.com/office/drawing/2014/main" id="{2B2F7145-7DCA-4B3F-A8AE-07622CB5DF8E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150856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 userDrawn="1"/>
        </p:nvSpPr>
        <p:spPr>
          <a:xfrm>
            <a:off x="11427298" y="6268222"/>
            <a:ext cx="284519" cy="31177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8366" y="1701800"/>
            <a:ext cx="5617633" cy="4271435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1701801"/>
            <a:ext cx="5617633" cy="4271433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2" name="Rectangle 11" descr="{&quot;templafy&quot;:{&quot;id&quot;:&quot;ec570e94-b823-4ba6-84fb-9cd2c6f5a3d8&quot;}}">
            <a:extLst>
              <a:ext uri="{FF2B5EF4-FFF2-40B4-BE49-F238E27FC236}">
                <a16:creationId xmlns:a16="http://schemas.microsoft.com/office/drawing/2014/main" id="{A6CE9D3B-0E1D-4168-8639-F0D1F5FF77B1}"/>
              </a:ext>
            </a:extLst>
          </p:cNvPr>
          <p:cNvSpPr/>
          <p:nvPr userDrawn="1"/>
        </p:nvSpPr>
        <p:spPr>
          <a:xfrm>
            <a:off x="9072000" y="6360498"/>
            <a:ext cx="1569595" cy="24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dirty="0">
                <a:solidFill>
                  <a:schemeClr val="tx1"/>
                </a:solidFill>
              </a:rPr>
              <a:t>15 December 2022</a:t>
            </a:r>
          </a:p>
        </p:txBody>
      </p:sp>
      <p:pic>
        <p:nvPicPr>
          <p:cNvPr id="836721853" name="Rectangle 13" descr="{&quot;templafy&quot;:{&quot;id&quot;:&quot;c1113738-f7b9-49f3-9792-9aeade637d19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7" y="6224569"/>
            <a:ext cx="1368000" cy="283200"/>
          </a:xfrm>
          <a:prstGeom prst="rect">
            <a:avLst/>
          </a:prstGeom>
        </p:spPr>
      </p:pic>
      <p:sp>
        <p:nvSpPr>
          <p:cNvPr id="13" name="Rectangle 12" descr="{&quot;templafy&quot;:{&quot;id&quot;:&quot;487b7376-d6c7-460d-bea3-e21002fee4ee&quot;}}">
            <a:extLst>
              <a:ext uri="{FF2B5EF4-FFF2-40B4-BE49-F238E27FC236}">
                <a16:creationId xmlns:a16="http://schemas.microsoft.com/office/drawing/2014/main" id="{D1217118-5A25-4DE0-99F7-B3460244BBBE}"/>
              </a:ext>
            </a:extLst>
          </p:cNvPr>
          <p:cNvSpPr/>
          <p:nvPr userDrawn="1"/>
        </p:nvSpPr>
        <p:spPr>
          <a:xfrm>
            <a:off x="3355016" y="6356351"/>
            <a:ext cx="5179385" cy="30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1067" dirty="0">
              <a:solidFill>
                <a:schemeClr val="tx1"/>
              </a:solidFill>
            </a:endParaRPr>
          </a:p>
        </p:txBody>
      </p:sp>
      <p:sp>
        <p:nvSpPr>
          <p:cNvPr id="15" name="Rectangle 14" descr="{&quot;templafy&quot;:{&quot;id&quot;:&quot;418048ac-1c12-45a0-883d-e8d338b51c74&quot;}}" hidden="1">
            <a:extLst>
              <a:ext uri="{FF2B5EF4-FFF2-40B4-BE49-F238E27FC236}">
                <a16:creationId xmlns:a16="http://schemas.microsoft.com/office/drawing/2014/main" id="{544AC9A2-9666-4133-BC67-BE44B6459332}"/>
              </a:ext>
            </a:extLst>
          </p:cNvPr>
          <p:cNvSpPr/>
          <p:nvPr userDrawn="1"/>
        </p:nvSpPr>
        <p:spPr>
          <a:xfrm>
            <a:off x="478368" y="6357720"/>
            <a:ext cx="3425417" cy="251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en-GB" sz="1067" u="none" dirty="0">
                <a:solidFill>
                  <a:schemeClr val="tx1"/>
                </a:solidFill>
              </a:rPr>
              <a:t>University of St.Gallen</a:t>
            </a:r>
          </a:p>
        </p:txBody>
      </p:sp>
    </p:spTree>
    <p:extLst>
      <p:ext uri="{BB962C8B-B14F-4D97-AF65-F5344CB8AC3E}">
        <p14:creationId xmlns:p14="http://schemas.microsoft.com/office/powerpoint/2010/main" val="25311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1"/>
            <a:ext cx="11235267" cy="8128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367" y="1701801"/>
            <a:ext cx="11235267" cy="42714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EDF7-309C-40F3-8700-9F4DBE766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72000" y="6360500"/>
            <a:ext cx="1569595" cy="24578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fld id="{ED8FFC02-F414-406A-9AF9-AE6E7846E736}" type="datetime4">
              <a:rPr lang="en-GB" smtClean="0"/>
              <a:t>18 November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B08D8-7EDB-4388-A7EE-8AB294EA7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999" y="6360499"/>
            <a:ext cx="4114800" cy="24578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GB"/>
              <a:t>Corporate Design - Power Point Master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8800" y="6356351"/>
            <a:ext cx="2880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067" spc="-4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53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239994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Char char="‒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1679958" indent="-239994" algn="l" defTabSz="914377" rtl="0" eaLnBrk="1" latinLnBrk="0" hangingPunct="1">
        <a:lnSpc>
          <a:spcPct val="100000"/>
        </a:lnSpc>
        <a:spcBef>
          <a:spcPts val="0"/>
        </a:spcBef>
        <a:spcAft>
          <a:spcPts val="533"/>
        </a:spcAft>
        <a:buSzPct val="110000"/>
        <a:buFont typeface="Arial" panose="020B0604020202020204" pitchFamily="34" charset="0"/>
        <a:buChar char="◦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uilding with a lot of windows&#10;&#10;Description automatically generated with low confidence">
            <a:extLst>
              <a:ext uri="{FF2B5EF4-FFF2-40B4-BE49-F238E27FC236}">
                <a16:creationId xmlns:a16="http://schemas.microsoft.com/office/drawing/2014/main" id="{69599535-A3A7-0B5F-EE3E-C187EB8BF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C9639A3-3347-613E-BD58-A99C4B9081AF}"/>
              </a:ext>
            </a:extLst>
          </p:cNvPr>
          <p:cNvSpPr>
            <a:spLocks noChangeAspect="1"/>
          </p:cNvSpPr>
          <p:nvPr/>
        </p:nvSpPr>
        <p:spPr>
          <a:xfrm>
            <a:off x="6908801" y="3681240"/>
            <a:ext cx="5283180" cy="5794095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rgbClr val="008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Rectangle 2" descr="{&quot;templafy&quot;:{&quot;id&quot;:&quot;f98567e6-3dcd-4d4d-9322-b564978fbe22&quot;}}">
            <a:extLst>
              <a:ext uri="{FF2B5EF4-FFF2-40B4-BE49-F238E27FC236}">
                <a16:creationId xmlns:a16="http://schemas.microsoft.com/office/drawing/2014/main" id="{52CF41DD-00C6-7CA2-5078-51B6B780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8" y="253675"/>
            <a:ext cx="2989698" cy="620229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305B7314-CF37-9CDA-658D-E8A6A85FE7C2}"/>
              </a:ext>
            </a:extLst>
          </p:cNvPr>
          <p:cNvSpPr txBox="1">
            <a:spLocks/>
          </p:cNvSpPr>
          <p:nvPr/>
        </p:nvSpPr>
        <p:spPr>
          <a:xfrm>
            <a:off x="712715" y="2341571"/>
            <a:ext cx="7958210" cy="179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Gill Sans Nova Light" panose="020B0302020104020203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/>
              <a:t>Using Supervised Machine Learning To </a:t>
            </a:r>
            <a:r>
              <a:rPr lang="en-GB" sz="4400"/>
              <a:t>Predict Telco </a:t>
            </a:r>
            <a:r>
              <a:rPr lang="en-GB" sz="4400" dirty="0"/>
              <a:t>Customer Churn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BE7330A-E7F2-56CA-738E-2FB38E947E35}"/>
              </a:ext>
            </a:extLst>
          </p:cNvPr>
          <p:cNvSpPr txBox="1">
            <a:spLocks/>
          </p:cNvSpPr>
          <p:nvPr/>
        </p:nvSpPr>
        <p:spPr>
          <a:xfrm>
            <a:off x="7583691" y="4924009"/>
            <a:ext cx="3650486" cy="1356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LID4096"/>
            </a:defPPr>
            <a:lvl1pPr marL="0" indent="0" algn="r" defTabSz="914400" rtl="0" eaLnBrk="1" latinLnBrk="0" hangingPunct="1"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Aft>
                <a:spcPts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Mathias Steilen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  <a:p>
            <a:pPr algn="l"/>
            <a:r>
              <a:rPr lang="en-GB" dirty="0">
                <a:latin typeface="Gill Sans Nova" panose="020B0602020104020203" pitchFamily="34" charset="0"/>
                <a:cs typeface="Helvetica" panose="020B0604020202020204" pitchFamily="34" charset="0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2258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2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Business Case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generate</a:t>
            </a:r>
            <a:r>
              <a:rPr lang="de-CH" dirty="0"/>
              <a:t> </a:t>
            </a:r>
            <a:r>
              <a:rPr lang="de-CH" dirty="0" err="1"/>
              <a:t>value</a:t>
            </a:r>
            <a:r>
              <a:rPr lang="de-CH" dirty="0"/>
              <a:t> in </a:t>
            </a:r>
            <a:r>
              <a:rPr lang="de-CH" dirty="0" err="1"/>
              <a:t>practice</a:t>
            </a:r>
            <a:r>
              <a:rPr lang="de-CH" dirty="0"/>
              <a:t>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011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Profit Curves Charts:</a:t>
            </a:r>
          </a:p>
          <a:p>
            <a:pPr marL="457200" indent="-457200">
              <a:buAutoNum type="arabicParenR"/>
            </a:pPr>
            <a:r>
              <a:rPr lang="en-GB" dirty="0"/>
              <a:t>By which metric we selected the model in the hyperparameter tuning (ROC AUC, Accuracy etc.)</a:t>
            </a:r>
          </a:p>
          <a:p>
            <a:pPr marL="457200" indent="-457200">
              <a:buAutoNum type="arabicParenR"/>
            </a:pPr>
            <a:r>
              <a:rPr lang="en-GB" dirty="0"/>
              <a:t>Comparing </a:t>
            </a:r>
            <a:r>
              <a:rPr lang="en-GB" u="sng" dirty="0"/>
              <a:t>between</a:t>
            </a:r>
            <a:r>
              <a:rPr lang="en-GB" dirty="0"/>
              <a:t> models -&gt; Final conclusion which model should be used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26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Ethics</a:t>
            </a:r>
            <a:r>
              <a:rPr lang="de-CH" dirty="0"/>
              <a:t> </a:t>
            </a:r>
            <a:r>
              <a:rPr lang="de-CH" dirty="0" err="1"/>
              <a:t>Discussion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Potential </a:t>
            </a:r>
            <a:r>
              <a:rPr lang="de-CH" dirty="0" err="1"/>
              <a:t>pitfalls</a:t>
            </a:r>
            <a:r>
              <a:rPr lang="de-CH" dirty="0"/>
              <a:t> in </a:t>
            </a:r>
            <a:r>
              <a:rPr lang="de-CH" dirty="0" err="1"/>
              <a:t>practice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7811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57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1FB1-FB0D-4D2C-8996-09D26643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12" y="980018"/>
            <a:ext cx="7605741" cy="497156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0000" dirty="0"/>
              <a:t>Q&amp;A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F8-9943-4DDC-BFDB-FE37571A6E13}"/>
              </a:ext>
            </a:extLst>
          </p:cNvPr>
          <p:cNvGrpSpPr/>
          <p:nvPr/>
        </p:nvGrpSpPr>
        <p:grpSpPr>
          <a:xfrm>
            <a:off x="7163267" y="454690"/>
            <a:ext cx="4505729" cy="5948620"/>
            <a:chOff x="7163267" y="356107"/>
            <a:chExt cx="4505729" cy="5948620"/>
          </a:xfrm>
        </p:grpSpPr>
        <p:sp>
          <p:nvSpPr>
            <p:cNvPr id="4" name="Textfeld 9">
              <a:extLst>
                <a:ext uri="{FF2B5EF4-FFF2-40B4-BE49-F238E27FC236}">
                  <a16:creationId xmlns:a16="http://schemas.microsoft.com/office/drawing/2014/main" id="{55D35CBB-D215-90EE-5065-1FCAC90EBD70}"/>
                </a:ext>
              </a:extLst>
            </p:cNvPr>
            <p:cNvSpPr txBox="1"/>
            <p:nvPr/>
          </p:nvSpPr>
          <p:spPr>
            <a:xfrm>
              <a:off x="7163267" y="356107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5" name="Textfeld 10">
              <a:extLst>
                <a:ext uri="{FF2B5EF4-FFF2-40B4-BE49-F238E27FC236}">
                  <a16:creationId xmlns:a16="http://schemas.microsoft.com/office/drawing/2014/main" id="{9B4F9EB1-20FA-BD8E-BF3C-A5A56DBFF98C}"/>
                </a:ext>
              </a:extLst>
            </p:cNvPr>
            <p:cNvSpPr txBox="1"/>
            <p:nvPr/>
          </p:nvSpPr>
          <p:spPr>
            <a:xfrm>
              <a:off x="8253794" y="97592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7" name="Textfeld 11">
              <a:extLst>
                <a:ext uri="{FF2B5EF4-FFF2-40B4-BE49-F238E27FC236}">
                  <a16:creationId xmlns:a16="http://schemas.microsoft.com/office/drawing/2014/main" id="{C8F3F063-1F15-70A3-6860-175F877130E8}"/>
                </a:ext>
              </a:extLst>
            </p:cNvPr>
            <p:cNvSpPr txBox="1"/>
            <p:nvPr/>
          </p:nvSpPr>
          <p:spPr>
            <a:xfrm>
              <a:off x="9344321" y="159574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299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7BA4066-54F2-40DB-B61A-445A0011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501652"/>
            <a:ext cx="11235267" cy="900969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B072412-4031-4628-B083-F3156B07E2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367" y="1701801"/>
            <a:ext cx="6667205" cy="4271433"/>
          </a:xfrm>
        </p:spPr>
        <p:txBody>
          <a:bodyPr/>
          <a:lstStyle/>
          <a:p>
            <a:r>
              <a:rPr lang="en-GB" dirty="0">
                <a:latin typeface="Gill Sans Nova" panose="020B0602020104020203" pitchFamily="34" charset="0"/>
              </a:rPr>
              <a:t>Item 1</a:t>
            </a:r>
          </a:p>
          <a:p>
            <a:r>
              <a:rPr lang="en-GB" dirty="0">
                <a:latin typeface="Gill Sans Nova" panose="020B0602020104020203" pitchFamily="34" charset="0"/>
              </a:rPr>
              <a:t>And so forth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D175-4963-478B-AD53-CD696C2A54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28800" y="6356351"/>
            <a:ext cx="288000" cy="365125"/>
          </a:xfrm>
        </p:spPr>
        <p:txBody>
          <a:bodyPr/>
          <a:lstStyle/>
          <a:p>
            <a:pPr defTabSz="914377"/>
            <a:fld id="{7559FC98-AF75-4A00-A03C-DF9FEBF6BCB9}" type="slidenum">
              <a:rPr lang="en-GB">
                <a:solidFill>
                  <a:srgbClr val="FFFFFF"/>
                </a:solidFill>
                <a:latin typeface="Gill Sans Nova"/>
              </a:rPr>
              <a:pPr defTabSz="914377"/>
              <a:t>2</a:t>
            </a:fld>
            <a:endParaRPr lang="en-GB" dirty="0">
              <a:solidFill>
                <a:srgbClr val="FFFFFF"/>
              </a:solidFill>
              <a:latin typeface="Gill Sans Nova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0218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Data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78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60D5-CFD2-C5AA-8B81-9443F6F2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Description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and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got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967A1-F0CB-F0AA-FE40-CC2A5C38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Source: Kaggle (IBM) </a:t>
            </a:r>
          </a:p>
          <a:p>
            <a:pPr marL="342900" indent="-342900">
              <a:buFontTx/>
              <a:buChar char="-"/>
            </a:pPr>
            <a:r>
              <a:rPr lang="en-GB" dirty="0"/>
              <a:t>Goal of the modelling project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2760-CEB2-E046-FD6F-7F70B76E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03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Data Analysis</a:t>
            </a:r>
            <a:br>
              <a:rPr lang="de-CH" dirty="0"/>
            </a:br>
            <a:r>
              <a:rPr lang="de-CH" dirty="0"/>
              <a:t>(EDA)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brief</a:t>
            </a:r>
            <a:r>
              <a:rPr lang="de-CH" dirty="0"/>
              <a:t> </a:t>
            </a:r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most</a:t>
            </a:r>
            <a:r>
              <a:rPr lang="de-CH" dirty="0"/>
              <a:t> </a:t>
            </a:r>
            <a:r>
              <a:rPr lang="de-CH" dirty="0" err="1"/>
              <a:t>striking</a:t>
            </a:r>
            <a:r>
              <a:rPr lang="de-CH" dirty="0"/>
              <a:t> </a:t>
            </a:r>
            <a:r>
              <a:rPr lang="de-CH" dirty="0" err="1"/>
              <a:t>relationships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38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EDA</a:t>
            </a:r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14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Building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Splits, </a:t>
            </a:r>
            <a:r>
              <a:rPr lang="de-CH" dirty="0" err="1"/>
              <a:t>Folds</a:t>
            </a:r>
            <a:r>
              <a:rPr lang="de-CH" dirty="0"/>
              <a:t>, </a:t>
            </a:r>
            <a:r>
              <a:rPr lang="de-CH" dirty="0" err="1"/>
              <a:t>Preprocessing</a:t>
            </a:r>
            <a:r>
              <a:rPr lang="de-CH" dirty="0"/>
              <a:t>, Hyperparameter Tuning, Training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285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F66-1500-1A1D-9325-DCCF3B69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Insert Content and Chart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9D975-431C-4BD5-314E-907A2BF816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B6C70-A265-4876-4FC3-8280B3DB14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5D37E-12F7-2981-10F5-88AD1499B8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1C72-6668-EE46-6900-157A2A98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 Performance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A697-5240-597C-65D9-CF5B03511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Measuring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performance</a:t>
            </a:r>
            <a:r>
              <a:rPr lang="de-CH" dirty="0"/>
              <a:t> and </a:t>
            </a:r>
            <a:r>
              <a:rPr lang="de-CH" dirty="0" err="1"/>
              <a:t>comparing</a:t>
            </a:r>
            <a:r>
              <a:rPr lang="de-CH" dirty="0"/>
              <a:t> </a:t>
            </a:r>
            <a:r>
              <a:rPr lang="de-CH" dirty="0" err="1"/>
              <a:t>models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79950005"/>
      </p:ext>
    </p:extLst>
  </p:cSld>
  <p:clrMapOvr>
    <a:masterClrMapping/>
  </p:clrMapOvr>
</p:sld>
</file>

<file path=ppt/theme/theme1.xml><?xml version="1.0" encoding="utf-8"?>
<a:theme xmlns:a="http://schemas.openxmlformats.org/drawingml/2006/main" name="UNISG PPT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_stgallen_master_01.potx" id="{30835CC8-2B5A-4E70-B341-DDAB901ED00B}" vid="{29D780FA-9373-4C8E-8A10-29358CDEA5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{"elementConfiguration":{"binding":"{{FormatDateTime(Form.Date,Translate(\"DateFormat\"),DocumentLanguage)}}","disableUpdates":false,"type":"text"},"type":"shape"},{"elementConfiguration":{"binding":"{{Form.Footer}}","disableUpdates":false,"type":"text"},"type":"shape"},{"elementConfiguration":{"width":"{{UserProfile.Department.REFDepartmentLogo.WidthPNGPPTFooter}}","height":"{{UserProfile.Department.REFDepartmentLogo.HeightPNGPPTFooter}}","image":"{{UserProfile.Department.REFDepartmentLogo.ImagePNG}}","visibility":"{{IfElse(Form.FooterLogo, VisibilityType.Visible,VisibilityType.Hidden)}}","disableUpdates":false,"type":"image"},"type":"shape"},{"elementConfiguration":{"binding":"{{UserProfile.Department.DepartmentName}}","visibility":"{{IfElse(Form.FooterLogo, VisibilityType.Hidden,VisibilityType.Visible)}}","disableUpdates":false,"type":"text"},"type":"shape"}],"slideId":"637750113834107890","enableDocumentContentUpdater":true,"version":"2.0"}]]></TemplafySlideTemplateConfiguration>
</file>

<file path=customXml/item3.xml><?xml version="1.0" encoding="utf-8"?>
<TemplafySlideTemplateConfiguration><![CDATA[{"slideVersion":1,"isValidatorEnabled":false,"isLocked":false,"elementsMetadata":[],"slideId":"637750113834120761","enableDocumentContentUpdater":tru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7793C04-E48B-430D-9E38-41B864AC3CCC}">
  <ds:schemaRefs/>
</ds:datastoreItem>
</file>

<file path=customXml/itemProps2.xml><?xml version="1.0" encoding="utf-8"?>
<ds:datastoreItem xmlns:ds="http://schemas.openxmlformats.org/officeDocument/2006/customXml" ds:itemID="{0DF9A5BD-8F23-4096-B972-7D8DDABFC9EB}">
  <ds:schemaRefs/>
</ds:datastoreItem>
</file>

<file path=customXml/itemProps3.xml><?xml version="1.0" encoding="utf-8"?>
<ds:datastoreItem xmlns:ds="http://schemas.openxmlformats.org/officeDocument/2006/customXml" ds:itemID="{D2A9D6B3-C450-4B52-81F5-00BE7747F3F8}">
  <ds:schemaRefs/>
</ds:datastoreItem>
</file>

<file path=customXml/itemProps4.xml><?xml version="1.0" encoding="utf-8"?>
<ds:datastoreItem xmlns:ds="http://schemas.openxmlformats.org/officeDocument/2006/customXml" ds:itemID="{2277C799-FAFB-4E38-B81E-243EA0264B4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Alt One MT Light</vt:lpstr>
      <vt:lpstr>Gill Sans Nova</vt:lpstr>
      <vt:lpstr>Gill Sans Nova Light</vt:lpstr>
      <vt:lpstr>UNISG PPT</vt:lpstr>
      <vt:lpstr>PowerPoint Presentation</vt:lpstr>
      <vt:lpstr>Agenda</vt:lpstr>
      <vt:lpstr>The Data</vt:lpstr>
      <vt:lpstr>Description of how and where we got the data</vt:lpstr>
      <vt:lpstr>Exploratory Data Analysis (EDA)</vt:lpstr>
      <vt:lpstr>Insert Content and Chart</vt:lpstr>
      <vt:lpstr>Building the models</vt:lpstr>
      <vt:lpstr>Insert Content and Chart</vt:lpstr>
      <vt:lpstr>Model Performance</vt:lpstr>
      <vt:lpstr>Insert Content and Chart</vt:lpstr>
      <vt:lpstr>The Business Case</vt:lpstr>
      <vt:lpstr>Insert Content and Chart</vt:lpstr>
      <vt:lpstr>Ethics Discussion</vt:lpstr>
      <vt:lpstr>Insert Content and Chart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Mathias Steilen</dc:creator>
  <cp:lastModifiedBy>Mathias Steilen</cp:lastModifiedBy>
  <cp:revision>1</cp:revision>
  <dcterms:created xsi:type="dcterms:W3CDTF">2022-10-25T13:38:34Z</dcterms:created>
  <dcterms:modified xsi:type="dcterms:W3CDTF">2022-11-18T13:16:13Z</dcterms:modified>
</cp:coreProperties>
</file>